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674C-45D1-4ABE-B27A-F95C16B66B63}" type="datetimeFigureOut">
              <a:rPr lang="en-CA" smtClean="0"/>
              <a:t>2019-05-06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19B-AC1D-492E-A692-2984D5C3D4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23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4674C-45D1-4ABE-B27A-F95C16B66B63}" type="datetimeFigureOut">
              <a:rPr lang="en-CA" smtClean="0"/>
              <a:t>2019-05-06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319B-AC1D-492E-A692-2984D5C3D4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85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>
                <a:solidFill>
                  <a:srgbClr val="244C5A"/>
                </a:solidFill>
                <a:latin typeface="Montserrat Bold"/>
                <a:cs typeface="Montserrat Bold"/>
              </a:rPr>
              <a:t>Capital Asset Management</a:t>
            </a:r>
            <a:endParaRPr lang="en-US" sz="3600" dirty="0">
              <a:solidFill>
                <a:srgbClr val="244C5A"/>
              </a:solidFill>
              <a:latin typeface="Montserrat Bold"/>
              <a:cs typeface="Montserrat Bol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7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We are reducing energy costs and GHGs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9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z="3600" smtClean="0"/>
              <a:t>Working on a preventative maintenance program and portfolio management strategy</a:t>
            </a:r>
            <a:endParaRPr lang="en-CA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9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Challenges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5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Questions?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0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z="4000" smtClean="0"/>
              <a:t>Condition of our assets has a significant impact on the lives of citizens </a:t>
            </a:r>
            <a:endParaRPr lang="en-CA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2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How do we make the most of limited resources to maintain our assets?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5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z="3600" smtClean="0">
                <a:latin typeface="+mn-lt"/>
              </a:rPr>
              <a:t>Assess</a:t>
            </a:r>
            <a:r>
              <a:rPr lang="en-CA" sz="3600" b="0" smtClean="0">
                <a:latin typeface="+mn-lt"/>
              </a:rPr>
              <a:t> the condition of our assets</a:t>
            </a:r>
            <a:br>
              <a:rPr lang="en-CA" sz="3600" b="0" smtClean="0">
                <a:latin typeface="+mn-lt"/>
              </a:rPr>
            </a:br>
            <a:r>
              <a:rPr lang="en-CA" sz="3600" smtClean="0">
                <a:latin typeface="+mn-lt"/>
              </a:rPr>
              <a:t>Prioritize</a:t>
            </a:r>
            <a:r>
              <a:rPr lang="en-CA" sz="3600" b="0" smtClean="0">
                <a:latin typeface="+mn-lt"/>
              </a:rPr>
              <a:t> the highest needs</a:t>
            </a:r>
            <a:br>
              <a:rPr lang="en-CA" sz="3600" b="0" smtClean="0">
                <a:latin typeface="+mn-lt"/>
              </a:rPr>
            </a:br>
            <a:r>
              <a:rPr lang="en-CA" sz="3600" smtClean="0">
                <a:latin typeface="+mn-lt"/>
              </a:rPr>
              <a:t>Maintain</a:t>
            </a:r>
            <a:r>
              <a:rPr lang="en-CA" sz="3600" b="0" smtClean="0">
                <a:latin typeface="+mn-lt"/>
              </a:rPr>
              <a:t> our assets effectively</a:t>
            </a:r>
            <a:br>
              <a:rPr lang="en-CA" sz="3600" b="0" smtClean="0">
                <a:latin typeface="+mn-lt"/>
              </a:rPr>
            </a:br>
            <a:r>
              <a:rPr lang="en-CA" sz="3600" smtClean="0">
                <a:latin typeface="+mn-lt"/>
              </a:rPr>
              <a:t>Replace</a:t>
            </a:r>
            <a:r>
              <a:rPr lang="en-CA" sz="3600" b="0" smtClean="0">
                <a:latin typeface="+mn-lt"/>
              </a:rPr>
              <a:t> assets past their useful life</a:t>
            </a:r>
            <a:br>
              <a:rPr lang="en-CA" sz="3600" b="0" smtClean="0">
                <a:latin typeface="+mn-lt"/>
              </a:rPr>
            </a:br>
            <a:r>
              <a:rPr lang="en-CA" sz="3600" smtClean="0">
                <a:latin typeface="+mn-lt"/>
              </a:rPr>
              <a:t>Dispose</a:t>
            </a:r>
            <a:r>
              <a:rPr lang="en-CA" sz="3600" b="0" smtClean="0">
                <a:latin typeface="+mn-lt"/>
              </a:rPr>
              <a:t> of liabilities or surplus assets</a:t>
            </a:r>
            <a:endParaRPr lang="en-CA" sz="3600" b="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6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We have completed condition assessments on all our major buildings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5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We are doing long-term planning for maintenance and replacement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8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We have developed building design standards and requirements 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4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Montserrat Bold</vt:lpstr>
      <vt:lpstr>Office Theme</vt:lpstr>
      <vt:lpstr>Capital Asset Management</vt:lpstr>
      <vt:lpstr>Condition of our assets has a significant impact on the lives of citizens </vt:lpstr>
      <vt:lpstr>PowerPoint Presentation</vt:lpstr>
      <vt:lpstr>PowerPoint Presentation</vt:lpstr>
      <vt:lpstr>How do we make the most of limited resources to maintain our assets?</vt:lpstr>
      <vt:lpstr>Assess the condition of our assets Prioritize the highest needs Maintain our assets effectively Replace assets past their useful life Dispose of liabilities or surplus assets</vt:lpstr>
      <vt:lpstr>We have completed condition assessments on all our major buildings</vt:lpstr>
      <vt:lpstr>We are doing long-term planning for maintenance and replacement</vt:lpstr>
      <vt:lpstr>We have developed building design standards and requirements </vt:lpstr>
      <vt:lpstr>We are reducing energy costs and GHGs</vt:lpstr>
      <vt:lpstr>Working on a preventative maintenance program and portfolio management strategy</vt:lpstr>
      <vt:lpstr>Challenges</vt:lpstr>
      <vt:lpstr>Questions?</vt:lpstr>
    </vt:vector>
  </TitlesOfParts>
  <Company>Government of Yukon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Asset Management</dc:title>
  <dc:creator>Alex.Hill</dc:creator>
  <cp:lastModifiedBy>Alex.Hill</cp:lastModifiedBy>
  <cp:revision>1</cp:revision>
  <dcterms:created xsi:type="dcterms:W3CDTF">2019-05-06T18:04:26Z</dcterms:created>
  <dcterms:modified xsi:type="dcterms:W3CDTF">2019-05-06T18:04:26Z</dcterms:modified>
</cp:coreProperties>
</file>